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31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60F37D-52AF-4183-25F3-A50BAB0A1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3151C1-3F84-A2FE-49B6-C351E84689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5ACF1A-B09E-4A61-4D5F-EF853344D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A33550-010D-A592-F1C4-197D6AA16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1010B9-4790-32B1-D307-01C9FA76D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336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9B666-845A-28B5-D957-4CEC977EB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A6AEEA-2C32-97D9-8FC0-1D2DA98510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45F05A-D79C-939C-4D24-C7CFBDB61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71486E-A349-10E4-9A90-070595B0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8D88E7-FF66-F06D-BD36-88E508AC7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916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3C7AE66-D3ED-E73D-7F61-7796CE01E7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C2AEC6-88BE-92FD-26E9-9891B6933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F59F18-ECCD-9C87-32ED-486E2D3A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E3149B-F42E-5898-1890-7FA1DE11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3350E7-3DF2-BF30-9FE4-ACEFC1904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24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DF4E53-46EC-99E0-09A6-CAB5ED6DF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2131F8-7AE0-599B-8041-560E577D9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5E4C8E-FF30-76CD-04A6-5670E65A0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239B69-92F8-F6B5-EC7C-8362B5B71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40DDBD-BB4A-A3BA-3F84-DA05477A7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55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474505-76EE-6B1A-7654-828A89209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D3A50A-F7B5-043C-82FD-13BF03A42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14F822-3D9D-761E-6A27-BAF73922E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E197DE-2873-691F-A34D-471E79E2E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316024-43EF-2716-124E-EA5B9B0D7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81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234476-CA74-EAAD-A2D0-7DE0E6429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5AEFE6-131A-D675-3C30-0FFC68CA36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66C032-A0F5-EF99-DF5B-2763F4E6B7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556DE9-0267-DB64-E10E-73401F310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CE1E14-4A59-57E1-29C8-23E7C3C0C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936302-0E53-A526-2AB5-208FDEA7A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750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727A25-F530-ED91-0A4E-4DC95222E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9B0A97-B75A-0687-0505-37A1581B7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A0F42C-1F10-2F2B-ABA1-2902209AA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C4C2C70-BB50-9BC3-DE9A-D474CE2939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EE11ABF-C6DB-D2E1-8CA4-1A9B03FE29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2719B6-F208-5093-708D-622658F76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261B2A-4FC8-1905-7C06-CCFDD7606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E9A14C-B8EC-6158-25F1-E1B081BB9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8194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4C7A0-3439-50D2-89B1-A997746E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0818D98-4CEF-B3AB-EFCB-E87125F86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B7DDFBB-C99B-9FE1-6A46-9D8801A15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899805-C4AD-EE0F-7103-3C19044DC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978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FC2783C-E0FF-42BB-7827-C49000938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0BE5B13-D145-E9BB-2F6D-F2876A693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D4661D-1346-44A5-DBDF-9A74AEED4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11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779544-3934-A69C-66A4-ECBD94310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0D9CFA-B9F0-352F-A5A9-9B314F2415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B4A722-A776-6AD5-41F4-04D0C02DB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6AF86C-BE30-3E97-7405-8E31AEDB5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7FE386-35CA-0E7B-6E45-5506F9BDA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1DB10A-77E6-C445-D953-80F6CA026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180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6DC67-9447-D8C4-DB9C-391E3AB62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5BE1861-FB48-47C1-AA71-52460F7AA5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61ACC3-1D07-291E-33DA-334531D4C0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543A0C-BF63-A444-0C56-9CF69FB80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495A3-D153-3C38-1620-64875047F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7787F4-05DD-A69D-66F1-B0CE3F4F3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887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BF12D75-E9BF-9AA1-7811-A30855CE0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055176-F383-B93B-AA52-093B25FD3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AD6A9-BF4B-38E8-24F8-2473806583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D2BE4F-5B8D-4472-AF32-BB370970E3E4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7F32D7-5BA7-6488-A0AA-CE39D8DF98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DA6B4F-86EC-4078-100B-30146B410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82B130-5F5F-4CAF-A6FC-D2075ABA3B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537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E7C52E-DE3D-FEB3-8FC4-19F0C13F15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 1</a:t>
            </a:r>
            <a:r>
              <a:rPr lang="ko-KR" altLang="en-US" dirty="0"/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1E7FB5A-41B3-3DBA-BB27-3C326AEDAE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2019182002 </a:t>
            </a:r>
            <a:r>
              <a:rPr lang="ko-KR" altLang="en-US" dirty="0"/>
              <a:t>경태환</a:t>
            </a:r>
          </a:p>
        </p:txBody>
      </p:sp>
    </p:spTree>
    <p:extLst>
      <p:ext uri="{BB962C8B-B14F-4D97-AF65-F5344CB8AC3E}">
        <p14:creationId xmlns:p14="http://schemas.microsoft.com/office/powerpoint/2010/main" val="2175921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E0E0643-D7AB-7012-C698-2A07F5F40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670" y="521804"/>
            <a:ext cx="3746724" cy="328629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E01A639-3A7D-3898-51C8-80CA25089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간단한 메이플스토리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088D5E-D532-2D89-A65B-78839E9C3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ko-KR" altLang="en-US" dirty="0"/>
              <a:t>넥슨 메이플스토리 모작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횡 스크롤 </a:t>
            </a:r>
            <a:r>
              <a:rPr lang="en-US" altLang="ko-KR" dirty="0"/>
              <a:t>RPG</a:t>
            </a:r>
          </a:p>
          <a:p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몬스터를 잡아 성장하고</a:t>
            </a:r>
            <a:r>
              <a:rPr lang="en-US" altLang="ko-KR" dirty="0"/>
              <a:t>, </a:t>
            </a:r>
            <a:r>
              <a:rPr lang="ko-KR" altLang="en-US" dirty="0"/>
              <a:t>장비를 얻은 뒤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최종 보스 몬스터를 잡으면 게임 종료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68884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B45DFE-6F19-E15E-4DA1-906ED62AD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재미요소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4303F0-C370-101D-5ACF-831052D12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8221"/>
            <a:ext cx="10515600" cy="4351338"/>
          </a:xfrm>
        </p:spPr>
        <p:txBody>
          <a:bodyPr/>
          <a:lstStyle/>
          <a:p>
            <a:r>
              <a:rPr lang="ko-KR" altLang="en-US" dirty="0"/>
              <a:t>다양한 패턴의 </a:t>
            </a:r>
            <a:r>
              <a:rPr lang="ko-KR" altLang="en-US" dirty="0" err="1"/>
              <a:t>보스전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플레이어의 콤보 공격과 스킬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몬스터 사냥을 통한 캐릭터의 성장</a:t>
            </a:r>
          </a:p>
        </p:txBody>
      </p:sp>
    </p:spTree>
    <p:extLst>
      <p:ext uri="{BB962C8B-B14F-4D97-AF65-F5344CB8AC3E}">
        <p14:creationId xmlns:p14="http://schemas.microsoft.com/office/powerpoint/2010/main" val="627153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76FDFC-143B-A513-7BB1-2CCDFE890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진행 흐름</a:t>
            </a:r>
          </a:p>
        </p:txBody>
      </p:sp>
      <p:pic>
        <p:nvPicPr>
          <p:cNvPr id="5" name="내용 개체 틀 4" descr="구름, 식물, 하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58FB831-9A53-1F72-390B-09A3B8C41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39" y="1999559"/>
            <a:ext cx="5269755" cy="4351338"/>
          </a:xfr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8BC59546-9EC6-5EB7-0DFD-0BDE3F6284D5}"/>
              </a:ext>
            </a:extLst>
          </p:cNvPr>
          <p:cNvSpPr txBox="1">
            <a:spLocks/>
          </p:cNvSpPr>
          <p:nvPr/>
        </p:nvSpPr>
        <p:spPr>
          <a:xfrm>
            <a:off x="838200" y="20442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튜토리얼 필드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몬스터를 잡고 조작법을 익힘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069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DBAF2-41BF-33BE-1FFB-BF33B609E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C68A47-7ED8-3EB5-E629-970021B82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진행 흐름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86A8FA93-9060-77F3-AE9C-4494D6DDB82F}"/>
              </a:ext>
            </a:extLst>
          </p:cNvPr>
          <p:cNvSpPr txBox="1">
            <a:spLocks/>
          </p:cNvSpPr>
          <p:nvPr/>
        </p:nvSpPr>
        <p:spPr>
          <a:xfrm>
            <a:off x="838200" y="20442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퀘스트 필드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퀘스트를 통해 아이템을 획득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</p:txBody>
      </p:sp>
      <p:pic>
        <p:nvPicPr>
          <p:cNvPr id="8" name="그림 7" descr="구름, PC 게임, 전략 비디오 게임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995CC94-5525-AFDD-C3E6-F445733698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720" y="3224156"/>
            <a:ext cx="6565227" cy="326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95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3E6A2-0F1B-669E-D0A0-AC164E93B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0641C1-AC85-497B-CA86-36B359B94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진행 흐름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6EF02AF4-4907-9915-206E-894DD996002D}"/>
              </a:ext>
            </a:extLst>
          </p:cNvPr>
          <p:cNvSpPr txBox="1">
            <a:spLocks/>
          </p:cNvSpPr>
          <p:nvPr/>
        </p:nvSpPr>
        <p:spPr>
          <a:xfrm>
            <a:off x="838200" y="20442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보스 맵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순서대로 이동하여 최종 보스 맵 도달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도달 후 보스를 처치하면 게임 끝</a:t>
            </a:r>
            <a:endParaRPr lang="en-US" altLang="ko-KR" dirty="0"/>
          </a:p>
        </p:txBody>
      </p:sp>
      <p:pic>
        <p:nvPicPr>
          <p:cNvPr id="4" name="그림 3" descr="스크린샷, PC 게임, 디지털 합성, 비디오 게임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BF93B68-5FFA-D505-C0D4-6E6C1FE02E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32" y="3868668"/>
            <a:ext cx="4823345" cy="2089215"/>
          </a:xfrm>
          <a:prstGeom prst="rect">
            <a:avLst/>
          </a:prstGeom>
        </p:spPr>
      </p:pic>
      <p:pic>
        <p:nvPicPr>
          <p:cNvPr id="7" name="그림 6" descr="예술, 스크린샷, 댄스, 보라색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2E5AA48-9DB9-E55B-27DC-5273E3AC38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943" y="3758501"/>
            <a:ext cx="4649857" cy="2199382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C25179C4-3FB4-34C6-511D-E488A88AE850}"/>
              </a:ext>
            </a:extLst>
          </p:cNvPr>
          <p:cNvSpPr/>
          <p:nvPr/>
        </p:nvSpPr>
        <p:spPr>
          <a:xfrm>
            <a:off x="5588658" y="4682190"/>
            <a:ext cx="770282" cy="46217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6257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1AE90-2C0A-101B-1B5F-7DFEE3772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계획</a:t>
            </a:r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D28BC605-292E-0C5B-1824-CF6C293AAB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204725"/>
              </p:ext>
            </p:extLst>
          </p:nvPr>
        </p:nvGraphicFramePr>
        <p:xfrm>
          <a:off x="838200" y="1825625"/>
          <a:ext cx="10515600" cy="46672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0046">
                  <a:extLst>
                    <a:ext uri="{9D8B030D-6E8A-4147-A177-3AD203B41FA5}">
                      <a16:colId xmlns:a16="http://schemas.microsoft.com/office/drawing/2014/main" val="2487822068"/>
                    </a:ext>
                  </a:extLst>
                </a:gridCol>
                <a:gridCol w="8485554">
                  <a:extLst>
                    <a:ext uri="{9D8B030D-6E8A-4147-A177-3AD203B41FA5}">
                      <a16:colId xmlns:a16="http://schemas.microsoft.com/office/drawing/2014/main" val="353135321"/>
                    </a:ext>
                  </a:extLst>
                </a:gridCol>
              </a:tblGrid>
              <a:tr h="5185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애니메이션 및 기본 움직임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073344"/>
                  </a:ext>
                </a:extLst>
              </a:tr>
              <a:tr h="5185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맵 지형 타기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021538"/>
                  </a:ext>
                </a:extLst>
              </a:tr>
              <a:tr h="5185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스킬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949704"/>
                  </a:ext>
                </a:extLst>
              </a:tr>
              <a:tr h="5185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UI </a:t>
                      </a:r>
                      <a:r>
                        <a:rPr lang="ko-KR" altLang="en-US" dirty="0"/>
                        <a:t>구현 및 연동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876195"/>
                  </a:ext>
                </a:extLst>
              </a:tr>
              <a:tr h="5185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아이템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823274"/>
                  </a:ext>
                </a:extLst>
              </a:tr>
              <a:tr h="5185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기타 몬스터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118199"/>
                  </a:ext>
                </a:extLst>
              </a:tr>
              <a:tr h="5185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보스 몬스터 구현 </a:t>
                      </a:r>
                      <a:r>
                        <a:rPr lang="en-US" altLang="ko-KR" dirty="0"/>
                        <a:t>-1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76294"/>
                  </a:ext>
                </a:extLst>
              </a:tr>
              <a:tr h="5185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보스 몬스터 구현 </a:t>
                      </a:r>
                      <a:r>
                        <a:rPr lang="en-US" altLang="ko-KR" dirty="0"/>
                        <a:t>-2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193858"/>
                  </a:ext>
                </a:extLst>
              </a:tr>
              <a:tr h="5185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퀘스트</a:t>
                      </a:r>
                      <a:r>
                        <a:rPr lang="en-US" altLang="ko-KR" dirty="0"/>
                        <a:t>, NPC </a:t>
                      </a:r>
                      <a:r>
                        <a:rPr lang="ko-KR" altLang="en-US" dirty="0"/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60541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9140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140</Words>
  <Application>Microsoft Office PowerPoint</Application>
  <PresentationFormat>와이드스크린</PresentationFormat>
  <Paragraphs>44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2DGP 1차 발표</vt:lpstr>
      <vt:lpstr>간단한 메이플스토리</vt:lpstr>
      <vt:lpstr>재미요소</vt:lpstr>
      <vt:lpstr>게임 진행 흐름</vt:lpstr>
      <vt:lpstr>게임 진행 흐름</vt:lpstr>
      <vt:lpstr>게임 진행 흐름</vt:lpstr>
      <vt:lpstr>개발 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경태환(2019182002)</dc:creator>
  <cp:lastModifiedBy>경태환(2019182002)</cp:lastModifiedBy>
  <cp:revision>1</cp:revision>
  <dcterms:created xsi:type="dcterms:W3CDTF">2025-09-29T07:08:49Z</dcterms:created>
  <dcterms:modified xsi:type="dcterms:W3CDTF">2025-09-29T08:01:42Z</dcterms:modified>
</cp:coreProperties>
</file>

<file path=docProps/thumbnail.jpeg>
</file>